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4CC65-0E36-40F1-9D89-2D5C77BB8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AFDD1-3283-4876-B165-2E9242AAA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71921-1D3E-4848-A0F9-1DD842EB4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CEB-BA9A-4908-BF73-4DDF0BA0AE2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DB67D-6CFF-4497-A94D-C9DDCA0DE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7BE91-7771-4EDA-BDE1-7740E698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CA0-090A-40D3-88AE-C6D98ACA6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9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71A18-34C1-432C-B601-ABBFE563E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DED7E-5AF4-4E19-A4E1-471D5DA0D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05FA7-8661-43DC-99B4-39CDAD81C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CEB-BA9A-4908-BF73-4DDF0BA0AE2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440EA-E008-430D-B492-BCDBBAC7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D4E97-2F87-4567-8BB3-995581871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CA0-090A-40D3-88AE-C6D98ACA6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4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86F08B-F157-4F69-B9B7-179B31FB9F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6DACB-4380-42E0-B73C-3AC66D24C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252E0-388D-4A7E-882D-FAD4EF63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CEB-BA9A-4908-BF73-4DDF0BA0AE2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8F3B4-1D32-4827-A372-B01A56A9F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4D9E0-B6A5-4A0D-81C9-1C59B4DB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CA0-090A-40D3-88AE-C6D98ACA6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7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B09D4-8000-475A-A25D-72A870F00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74E43-65E9-462E-9836-8D8A41056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D11EB-DBB6-44A6-B66E-29190902A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CEB-BA9A-4908-BF73-4DDF0BA0AE2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24F52-3500-496C-A3D0-5063C9898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DA4FE-ADE4-4474-9AD8-A303A8BF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CA0-090A-40D3-88AE-C6D98ACA6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0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9A89-3DD2-403D-BF66-5C8953D12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DFAC8-C4C1-415F-883A-2B94E7D8F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69331-33EC-4C6C-84D4-01947B123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CEB-BA9A-4908-BF73-4DDF0BA0AE2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5BD16-29D8-4E26-8DF4-62708D280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DB16D-CF99-477C-A42C-A2369283E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CA0-090A-40D3-88AE-C6D98ACA6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0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D3F62-2084-4F0A-BDF9-189DA4E3B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4C76B-C827-4668-8BFB-4C2D689D7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2B5AD-1F46-4F44-8AEC-F70174236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DD241-D05E-416E-ACEF-0CB240780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CEB-BA9A-4908-BF73-4DDF0BA0AE2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FF0CC-110D-4E9A-AF87-6F0DAE0CB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242AE-15E5-4AB7-9475-818EF5D60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CA0-090A-40D3-88AE-C6D98ACA6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1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AF98-F4E6-4348-BD4E-78D14B571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F2C3F-D96E-4208-93C7-2DBEC7FFB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76D61-A2D8-451A-9011-983F77F48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A51A21-E233-47F3-B6FE-06444C440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D400D-F629-4D44-8154-B0283EA999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4261B5-27EC-49C1-BE2C-4F511DA3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CEB-BA9A-4908-BF73-4DDF0BA0AE2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E6A7E0-5D25-484D-A1F0-A07B5BFD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6E218F-E0BF-4844-93D4-5BFF7613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CA0-090A-40D3-88AE-C6D98ACA6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331E-CF90-41F2-891D-B18A6609F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FDD11B-7B24-469E-9678-F8B9258F7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CEB-BA9A-4908-BF73-4DDF0BA0AE2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8365B-C94C-45AF-9F4B-0A016AA5D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FFF76-3879-4F15-8C00-B25472DBE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CA0-090A-40D3-88AE-C6D98ACA6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E03FF8-E114-4501-A559-676AAAADA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CEB-BA9A-4908-BF73-4DDF0BA0AE2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E53236-AA15-4431-BF92-170A5A121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1B37D-06A6-4446-B978-EE329F8E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CA0-090A-40D3-88AE-C6D98ACA6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9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22EBA-4612-4708-844C-6D195821C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90DCF-877D-48EC-A9F0-88D45BD0F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C4E04-8749-4DD7-938B-85CCA3DC9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88EF5-A5A9-40B6-B967-589E0DEB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CEB-BA9A-4908-BF73-4DDF0BA0AE2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CDE60-98A1-4234-8C3D-1728F0C9F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731EA-13C2-4CD8-9EAC-C7EC543B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CA0-090A-40D3-88AE-C6D98ACA6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0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2E0DE-3BA8-42BA-8D46-27DD25EBB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0A63A-33E6-4486-831E-B64A701A1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A7CC6-81A4-4A0C-B98F-D64675AA9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5D6E9-65C1-4F8C-A7B0-D910155C2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CEB-BA9A-4908-BF73-4DDF0BA0AE2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1789A-D86F-492E-AE7A-EBB904D8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1C3B4-3FB4-48EA-A804-F2F1A3ACB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CA0-090A-40D3-88AE-C6D98ACA6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6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387A2C-24BC-454A-8669-39F8C1E23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075C0-7ABF-4D04-82CE-BD91B147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786B5-EF23-4FF5-B31D-4CFDE01E5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FBCEB-BA9A-4908-BF73-4DDF0BA0AE2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77E4B-8115-4040-BF40-A3C29C7C0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0C6B5-4FC3-41A8-8CCF-ED2BF6AA1A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1BCA0-090A-40D3-88AE-C6D98ACA6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7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E16C-1DAE-4F14-A104-DADE8AFBCE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Schedule a Zoom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47789-CF98-4D49-BE7C-C1033E1C1F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Iphone</a:t>
            </a:r>
            <a:r>
              <a:rPr lang="en-US" dirty="0"/>
              <a:t> App Edition </a:t>
            </a:r>
          </a:p>
        </p:txBody>
      </p:sp>
    </p:spTree>
    <p:extLst>
      <p:ext uri="{BB962C8B-B14F-4D97-AF65-F5344CB8AC3E}">
        <p14:creationId xmlns:p14="http://schemas.microsoft.com/office/powerpoint/2010/main" val="217413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CAA49-B51B-4378-AE21-6149FB6DA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E34878-2728-48AD-839F-B05887E14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To schedule a meeting in advance, click the calendar “schedule”</a:t>
            </a:r>
          </a:p>
          <a:p>
            <a:endParaRPr lang="en-US" dirty="0"/>
          </a:p>
          <a:p>
            <a:r>
              <a:rPr lang="en-US" dirty="0"/>
              <a:t>To start an impromptu meeting, click the </a:t>
            </a:r>
            <a:br>
              <a:rPr lang="en-US" dirty="0"/>
            </a:br>
            <a:r>
              <a:rPr lang="en-US" dirty="0"/>
              <a:t>“new meeting.”</a:t>
            </a:r>
          </a:p>
          <a:p>
            <a:endParaRPr lang="en-US" dirty="0"/>
          </a:p>
          <a:p>
            <a:r>
              <a:rPr lang="en-US" dirty="0"/>
              <a:t>To join a meeting scheduled by someone else click “join”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F3DEACC-68A3-4C6C-82A7-C3D096E87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843" y="457200"/>
            <a:ext cx="2602427" cy="563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908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3C1E6-5EFB-4913-B756-825F3A0E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Schedule Meeting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DB1CD-62FE-4E3C-9947-70752C275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US" baseline="30000" dirty="0"/>
          </a:p>
          <a:p>
            <a:r>
              <a:rPr lang="en-US" dirty="0"/>
              <a:t>Name your meeting in the open line at the top. </a:t>
            </a:r>
          </a:p>
          <a:p>
            <a:endParaRPr lang="en-US" dirty="0"/>
          </a:p>
          <a:p>
            <a:r>
              <a:rPr lang="en-US" dirty="0"/>
              <a:t>Select a start time</a:t>
            </a:r>
          </a:p>
          <a:p>
            <a:r>
              <a:rPr lang="en-US" dirty="0"/>
              <a:t>Select a duration</a:t>
            </a:r>
          </a:p>
          <a:p>
            <a:r>
              <a:rPr lang="en-US" dirty="0"/>
              <a:t>Make sure your time zone is set to Eastern</a:t>
            </a:r>
          </a:p>
          <a:p>
            <a:r>
              <a:rPr lang="en-US" dirty="0"/>
              <a:t>Make sure repeat says NEVER unless you have a weekly meeting you want repeated</a:t>
            </a:r>
          </a:p>
          <a:p>
            <a:r>
              <a:rPr lang="en-US" dirty="0"/>
              <a:t>You may choose a calendar for your meeting to sync with</a:t>
            </a:r>
          </a:p>
          <a:p>
            <a:r>
              <a:rPr lang="en-US" dirty="0"/>
              <a:t>Make sure Personal ID is toggled OFF (like on the screen)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8A249D4-2CB2-4FE0-9D8D-2565E510C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99" y="451888"/>
            <a:ext cx="2751170" cy="5954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408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3C1E6-5EFB-4913-B756-825F3A0E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Schedule Meeting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DB1CD-62FE-4E3C-9947-70752C275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8A249D4-2CB2-4FE0-9D8D-2565E510C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99" y="451888"/>
            <a:ext cx="2751170" cy="5954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5D447E-7127-4947-8451-C401A99C3E47}"/>
              </a:ext>
            </a:extLst>
          </p:cNvPr>
          <p:cNvSpPr txBox="1"/>
          <p:nvPr/>
        </p:nvSpPr>
        <p:spPr>
          <a:xfrm>
            <a:off x="980661" y="2531165"/>
            <a:ext cx="41479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Password: I would toggle password to “Off” (mine is currently on)</a:t>
            </a:r>
          </a:p>
          <a:p>
            <a:endParaRPr lang="en-US" dirty="0"/>
          </a:p>
          <a:p>
            <a:r>
              <a:rPr lang="en-US" dirty="0"/>
              <a:t>Under Meeting Options:</a:t>
            </a:r>
          </a:p>
          <a:p>
            <a:r>
              <a:rPr lang="en-US" dirty="0"/>
              <a:t>Toggle host video “ON” (mine is off)</a:t>
            </a:r>
          </a:p>
          <a:p>
            <a:r>
              <a:rPr lang="en-US" dirty="0"/>
              <a:t>Toggle participant video “ON” (mins is off)</a:t>
            </a:r>
          </a:p>
          <a:p>
            <a:r>
              <a:rPr lang="en-US" dirty="0"/>
              <a:t>Make sure audio option has both telephone and device</a:t>
            </a:r>
          </a:p>
          <a:p>
            <a:endParaRPr lang="en-US" dirty="0"/>
          </a:p>
          <a:p>
            <a:r>
              <a:rPr lang="en-US" dirty="0"/>
              <a:t>Enable a waiting room if you want. This allows you to start the meeting and accept participants in as you want. </a:t>
            </a:r>
          </a:p>
        </p:txBody>
      </p:sp>
    </p:spTree>
    <p:extLst>
      <p:ext uri="{BB962C8B-B14F-4D97-AF65-F5344CB8AC3E}">
        <p14:creationId xmlns:p14="http://schemas.microsoft.com/office/powerpoint/2010/main" val="126977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51FCF-2290-486C-BEC1-B631B9337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Add People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64B8-8120-4D63-9D58-93D99106D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Click on the meeting you would like to add people. </a:t>
            </a:r>
          </a:p>
          <a:p>
            <a:endParaRPr lang="en-US" dirty="0"/>
          </a:p>
          <a:p>
            <a:r>
              <a:rPr lang="en-US" dirty="0"/>
              <a:t>I clicked on “Practice” 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F3A5308-B483-45FF-A92C-9E17C67FC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542" y="453069"/>
            <a:ext cx="2513354" cy="541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457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51FCF-2290-486C-BEC1-B631B9337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Add People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64B8-8120-4D63-9D58-93D99106D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545EC4F5-AD77-4333-BB56-09F513C5D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457" y="663567"/>
            <a:ext cx="2569220" cy="5530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24564AE-4037-455D-8B92-E7A090DDD786}"/>
              </a:ext>
            </a:extLst>
          </p:cNvPr>
          <p:cNvSpPr txBox="1"/>
          <p:nvPr/>
        </p:nvSpPr>
        <p:spPr>
          <a:xfrm>
            <a:off x="984738" y="2405575"/>
            <a:ext cx="420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“Add Invitees”</a:t>
            </a:r>
          </a:p>
        </p:txBody>
      </p:sp>
    </p:spTree>
    <p:extLst>
      <p:ext uri="{BB962C8B-B14F-4D97-AF65-F5344CB8AC3E}">
        <p14:creationId xmlns:p14="http://schemas.microsoft.com/office/powerpoint/2010/main" val="98566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51FCF-2290-486C-BEC1-B631B9337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Invite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64B8-8120-4D63-9D58-93D99106D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4564AE-4037-455D-8B92-E7A090DDD786}"/>
              </a:ext>
            </a:extLst>
          </p:cNvPr>
          <p:cNvSpPr txBox="1"/>
          <p:nvPr/>
        </p:nvSpPr>
        <p:spPr>
          <a:xfrm>
            <a:off x="984738" y="2405575"/>
            <a:ext cx="42062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here, you can decide how you want to invite your guests. You can send an email or send a message. </a:t>
            </a:r>
          </a:p>
          <a:p>
            <a:endParaRPr lang="en-US" dirty="0"/>
          </a:p>
          <a:p>
            <a:r>
              <a:rPr lang="en-US" dirty="0"/>
              <a:t>If you choose copy to clipboard, you can go into your email app and then paste the invite and add recipients that way as well. </a:t>
            </a:r>
          </a:p>
          <a:p>
            <a:r>
              <a:rPr lang="en-US" dirty="0"/>
              <a:t>(This is the option I like best because my email addresses automatically pop up)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97852AA2-6FCF-4497-BAC2-538AA275C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024" y="457200"/>
            <a:ext cx="2835671" cy="6137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0434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EE897BB-0F20-47C7-AAD8-BDC8185F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Voila!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364044-D039-4CD0-A46E-85D11504B1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You are officially a zoom scheduling master! </a:t>
            </a:r>
          </a:p>
          <a:p>
            <a:endParaRPr lang="en-US" dirty="0"/>
          </a:p>
          <a:p>
            <a:r>
              <a:rPr lang="en-US" dirty="0"/>
              <a:t>Access your scheduled meetings on the home screen under “meetings” 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9B597E03-3DA1-418C-B9B1-28741A0DDEF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896" y="1403594"/>
            <a:ext cx="201055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1DD5E21-34EC-4879-973D-78802A13CC04}"/>
              </a:ext>
            </a:extLst>
          </p:cNvPr>
          <p:cNvCxnSpPr/>
          <p:nvPr/>
        </p:nvCxnSpPr>
        <p:spPr>
          <a:xfrm>
            <a:off x="3429000" y="4290646"/>
            <a:ext cx="4547382" cy="1111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952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319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How to Schedule a Zoom Meeting</vt:lpstr>
      <vt:lpstr>Step 1: </vt:lpstr>
      <vt:lpstr>2. Schedule Meeting</vt:lpstr>
      <vt:lpstr>2. Schedule Meeting</vt:lpstr>
      <vt:lpstr>3. Add People</vt:lpstr>
      <vt:lpstr>3. Add People</vt:lpstr>
      <vt:lpstr>3. Invite</vt:lpstr>
      <vt:lpstr>Voila!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Schedule a Zoom Meeting</dc:title>
  <dc:creator>Christie McElfresh</dc:creator>
  <cp:lastModifiedBy>Christie McElfresh</cp:lastModifiedBy>
  <cp:revision>4</cp:revision>
  <dcterms:created xsi:type="dcterms:W3CDTF">2020-03-23T21:39:24Z</dcterms:created>
  <dcterms:modified xsi:type="dcterms:W3CDTF">2020-03-23T22:09:29Z</dcterms:modified>
</cp:coreProperties>
</file>